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  <p:sldMasterId id="2147483712" r:id="rId3"/>
    <p:sldMasterId id="2147483724" r:id="rId4"/>
    <p:sldMasterId id="2147483736" r:id="rId5"/>
    <p:sldMasterId id="2147483748" r:id="rId6"/>
    <p:sldMasterId id="2147483785" r:id="rId7"/>
  </p:sldMasterIdLst>
  <p:notesMasterIdLst>
    <p:notesMasterId r:id="rId17"/>
  </p:notesMasterIdLst>
  <p:sldIdLst>
    <p:sldId id="256" r:id="rId8"/>
    <p:sldId id="257" r:id="rId9"/>
    <p:sldId id="260" r:id="rId10"/>
    <p:sldId id="261" r:id="rId11"/>
    <p:sldId id="259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57" autoAdjust="0"/>
    <p:restoredTop sz="94660"/>
  </p:normalViewPr>
  <p:slideViewPr>
    <p:cSldViewPr>
      <p:cViewPr varScale="1">
        <p:scale>
          <a:sx n="61" d="100"/>
          <a:sy n="61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4CB3B-27ED-4840-A1DB-D42CEDE9EC99}" type="datetimeFigureOut">
              <a:rPr lang="ru-RU" smtClean="0"/>
              <a:pPr/>
              <a:t>14.10.2024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318B9-503C-48F9-ACF4-C71ADCDB98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FirstSeptember\FirstSeptember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3929067"/>
            <a:ext cx="5715040" cy="114300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643578"/>
            <a:ext cx="4643470" cy="7810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7C42E65-E769-4F6C-B2F9-10F718307EF5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93D9518-9207-42EA-84CE-91B1BCA101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606CF7D-239D-48C3-9C59-9D13DBC1C76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F7E4BFB-2183-49B5-8EC0-FF1E6E6F9C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9215A4-AA3B-40AC-BFA3-563FF1BFDB5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25D925-C53C-4D2C-BBCD-F4C456B03E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B70FD0-46F2-40FC-8655-78B5949C42C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DF09A-E0A2-40B0-8D77-278CB26AB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48D453-551B-482C-8106-7E871DD3614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4D1E2D-06D7-42EB-8461-04359CB61D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7EF3D4-8A40-418E-99BA-3844E55A3AD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C2128D-7971-4BB2-9B9C-0E8A31DEFE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Presentations\Shablons\DayOfKnowledge\DayOfKnowledge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00438"/>
            <a:ext cx="4214842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000636"/>
            <a:ext cx="4143404" cy="7143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215A4-AA3B-40AC-BFA3-563FF1BFDB5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D925-C53C-4D2C-BBCD-F4C456B03E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0FD0-46F2-40FC-8655-78B5949C42C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F09A-E0A2-40B0-8D77-278CB26AB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D453-551B-482C-8106-7E871DD3614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1E2D-06D7-42EB-8461-04359CB61D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F3D4-8A40-418E-99BA-3844E55A3AD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2128D-7971-4BB2-9B9C-0E8A31DEFE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973A085-BEC0-4E5E-BDDF-3DD5B03B6719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78D0909-0395-4C14-9306-45C2FFA1AE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роз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C:\Documents and Settings\Admin\Мои документы\Мои рисунки\Анимашки\Бабочки жучки и т п\16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" y="3857625"/>
            <a:ext cx="2438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Admin\Мои документы\Мои рисунки\Анимашки\Бабочки жучки и т п\borb26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000" y="5357813"/>
            <a:ext cx="8477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Documents and Settings\Admin\Мои документы\Мои рисунки\Анимашки\Бабочки жучки и т п\44584253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428625"/>
            <a:ext cx="13811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13" y="6429375"/>
            <a:ext cx="1352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AC2F-ABAF-4DD6-9B2D-EC6C6E9AFBAD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AEBE2-E896-473F-878B-82A488989D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740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928662" y="2428868"/>
            <a:ext cx="750923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>
            <a:lvl1pPr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ABA31-C741-4D4C-A381-5B1AA9BE8248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E4BB-2BF1-4B26-AB72-179238BF01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6CB1-CA6A-4E49-930F-8272DA355D90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2268-E5CF-4ABE-87F7-DBCC08722D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E92E-6B4C-4B92-99FB-F300524114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FFCF-B2B5-42DE-A9A8-D697F45E8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8802"/>
            <a:ext cx="4038600" cy="45720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post-279854-1298288370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0938" y="-428625"/>
            <a:ext cx="164306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post-279854-1298288370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4313"/>
            <a:ext cx="2357438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97e6b01896c7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340000">
            <a:off x="-628650" y="-349250"/>
            <a:ext cx="3330575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4AC2F-ABAF-4DD6-9B2D-EC6C6E9AFBAD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AEBE2-E896-473F-878B-82A488989D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ABA31-C741-4D4C-A381-5B1AA9BE8248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E4BB-2BF1-4B26-AB72-179238BF01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6CB1-CA6A-4E49-930F-8272DA355D90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2268-E5CF-4ABE-87F7-DBCC08722D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E92E-6B4C-4B92-99FB-F300524114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FFCF-B2B5-42DE-A9A8-D697F45E8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178592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500305"/>
            <a:ext cx="4040188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78592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00305"/>
            <a:ext cx="4041775" cy="407196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ABA31-C741-4D4C-A381-5B1AA9BE8248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DE4BB-2BF1-4B26-AB72-179238BF01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56CB1-CA6A-4E49-930F-8272DA355D90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B2268-E5CF-4ABE-87F7-DBCC08722D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084009B-B10E-4066-A003-CC274DC621A6}" type="datetimeFigureOut">
              <a:rPr lang="ru-RU" smtClean="0"/>
              <a:pPr>
                <a:defRPr/>
              </a:pPr>
              <a:t>14.10.2024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681B18C0-BF67-4197-8489-46F2D67D9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E92E-6B4C-4B92-99FB-F300524114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EFFCF-B2B5-42DE-A9A8-D697F45E85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215A4-AA3B-40AC-BFA3-563FF1BFDB5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D925-C53C-4D2C-BBCD-F4C456B03E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70FD0-46F2-40FC-8655-78B5949C42C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DF09A-E0A2-40B0-8D77-278CB26ABA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5D6EB-78D2-4054-AA22-027543C8CEB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69C2C-507C-4CDC-8D0C-1B0274B338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718EB0F-4D74-43C0-B6BD-AEDA6E9E1A81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A89C5962-0396-4D8B-94A5-70192277C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D453-551B-482C-8106-7E871DD3614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1E2D-06D7-42EB-8461-04359CB61D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F3D4-8A40-418E-99BA-3844E55A3AD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2128D-7971-4BB2-9B9C-0E8A31DEFE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B405-55F5-4F75-9419-8B3DCEE5ED7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B18C0-BF67-4197-8489-46F2D67D9E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8EB0F-4D74-43C0-B6BD-AEDA6E9E1A8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C5962-0396-4D8B-94A5-70192277C7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F139D7-6E96-40A3-AA79-EE1C22DA4DB4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3C531-3918-47FD-828A-F491A08D65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401F4-05B6-4CD2-BD76-0CB5738927DB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81155-A4D4-49CD-9D54-9210867D5F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E8EF5-B75B-4CE2-9B38-BEF9CFFED26A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F113A-CA58-47CA-8965-179D29C132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93C2A-9D76-4248-84C1-1DBF7A194783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3493-01D9-4447-9362-17A8C7D3801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392ABED-B1AD-422C-91E0-B975C2D2C431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C14AB41-77CB-4884-AAD5-F987E4176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53E33A1-708E-4952-826A-6F6D52932500}" type="datetimeFigureOut">
              <a:rPr lang="ru-RU" smtClean="0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A0EF3D8-C19A-4EFE-9356-94EBF27744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6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7.gif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3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8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19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FirstSeptember\FirstSeptemberSlai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2643188" y="357188"/>
            <a:ext cx="6043612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785938"/>
            <a:ext cx="82296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CB97365-EBCA-4027-87D5-99FC1D4DF0BB}" type="datetimeFigureOut">
              <a:rPr lang="en-US" smtClean="0"/>
              <a:pPr/>
              <a:t>10/14/2024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kumimoji="0"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1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Presentations\Shablons\DayOfKnowledge\DayOfKnowledgeSlaid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244D84-9546-42F9-856D-1C6D69504485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47728C-2A2D-4311-B23F-E128EDEDEB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D3FFC5"/>
            </a:gs>
            <a:gs pos="50000">
              <a:srgbClr val="99FF79"/>
            </a:gs>
            <a:gs pos="100000">
              <a:srgbClr val="66FF33"/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D79FCC-D2FC-4BB5-94A0-EA6558E7AF0F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0D760E-1C10-431F-AF61-A304506BCA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3" descr="C:\Documents and Settings\Admin\Рабочий стол\Мои шаблоны презентаций\фоны\роз3.gi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1613" y="5214938"/>
            <a:ext cx="2592387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5" descr="C:\Documents and Settings\Admin\Мои документы\Мои рисунки\Анимашки\Бабочки жучки и т п\borb27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14313" y="142875"/>
            <a:ext cx="914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1AB7B7-B965-4575-AC35-97F81525107E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BF90DD-8A71-4224-B078-1941A5E7D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996FC0E-D5D9-4E71-9255-BBCCC6AB73E1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B3CF7-4DD0-4742-9FA9-FA0727EF9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546CB74-9F77-4EFB-8CC2-BE2A48F10B1D}" type="datetimeFigureOut">
              <a:rPr lang="ru-RU"/>
              <a:pPr>
                <a:defRPr/>
              </a:pPr>
              <a:t>14.10.2024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961516-DFA2-419E-BC42-E4B73C92B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7.xml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3.xml"/><Relationship Id="rId1" Type="http://schemas.openxmlformats.org/officeDocument/2006/relationships/audio" Target="../media/audio1.wav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572500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971600" y="548680"/>
            <a:ext cx="7272808" cy="537321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2060848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4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378904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4221088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4653136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23928" y="2060848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6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47864" y="2492896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923928" y="2924944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4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2392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19872" y="378904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23928" y="414908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580112" y="2132856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76056" y="2492896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580112" y="2924944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64088" y="414908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64088" y="4581128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32240" y="2060848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1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7236296" y="2492896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4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924944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3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64288" y="3356992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2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732240" y="3789040"/>
            <a:ext cx="360040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5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861864" cy="1470025"/>
          </a:xfrm>
        </p:spPr>
        <p:txBody>
          <a:bodyPr/>
          <a:lstStyle/>
          <a:p>
            <a:r>
              <a:rPr lang="ru-RU" b="1" dirty="0" smtClean="0">
                <a:latin typeface="Bookman Old Style" pitchFamily="18" charset="0"/>
              </a:rPr>
              <a:t>1</a:t>
            </a:r>
            <a:r>
              <a:rPr lang="ru-RU" b="1" dirty="0" smtClean="0"/>
              <a:t>  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500166" y="642918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2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bat-Bold" pitchFamily="2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bat-Bold" pitchFamily="2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411760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3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75856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4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067944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5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860032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6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5652120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7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611560" y="1628800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5+1=6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539552" y="2420888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6</a:t>
            </a: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+1=7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6588224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3347864" y="1628800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7</a:t>
            </a: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+1=8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7452320" y="548680"/>
            <a:ext cx="861864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9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3347864" y="2348880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8</a:t>
            </a: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+1=9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pic>
        <p:nvPicPr>
          <p:cNvPr id="17415" name="Picture 7" descr="C:\Users\111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92080" y="3933056"/>
            <a:ext cx="2448272" cy="2164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mph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mph" presetSubtype="2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mph" presetSubtype="2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4" grpId="2"/>
      <p:bldP spid="4" grpId="3"/>
      <p:bldP spid="8" grpId="0"/>
      <p:bldP spid="8" grpId="1"/>
      <p:bldP spid="8" grpId="2"/>
      <p:bldP spid="8" grpId="3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90060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latin typeface="Bookman Old Style" pitchFamily="18" charset="0"/>
              </a:rPr>
              <a:t>8</a:t>
            </a:r>
            <a:endParaRPr lang="ru-RU" sz="9600" dirty="0">
              <a:latin typeface="Bookman Old Style" pitchFamily="18" charset="0"/>
            </a:endParaRPr>
          </a:p>
        </p:txBody>
      </p:sp>
      <p:pic>
        <p:nvPicPr>
          <p:cNvPr id="16387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708920"/>
            <a:ext cx="1658643" cy="1163960"/>
          </a:xfrm>
          <a:prstGeom prst="rect">
            <a:avLst/>
          </a:prstGeom>
          <a:noFill/>
        </p:spPr>
      </p:pic>
      <p:pic>
        <p:nvPicPr>
          <p:cNvPr id="7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060848"/>
            <a:ext cx="1658643" cy="1163960"/>
          </a:xfrm>
          <a:prstGeom prst="rect">
            <a:avLst/>
          </a:prstGeom>
          <a:noFill/>
        </p:spPr>
      </p:pic>
      <p:pic>
        <p:nvPicPr>
          <p:cNvPr id="8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043608" y="1844824"/>
            <a:ext cx="1656184" cy="1163960"/>
          </a:xfrm>
          <a:prstGeom prst="rect">
            <a:avLst/>
          </a:prstGeom>
          <a:noFill/>
        </p:spPr>
      </p:pic>
      <p:pic>
        <p:nvPicPr>
          <p:cNvPr id="9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552" y="2780928"/>
            <a:ext cx="1800200" cy="1163960"/>
          </a:xfrm>
          <a:prstGeom prst="rect">
            <a:avLst/>
          </a:prstGeom>
          <a:noFill/>
        </p:spPr>
      </p:pic>
      <p:pic>
        <p:nvPicPr>
          <p:cNvPr id="10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429000"/>
            <a:ext cx="1658643" cy="1163960"/>
          </a:xfrm>
          <a:prstGeom prst="rect">
            <a:avLst/>
          </a:prstGeom>
          <a:noFill/>
        </p:spPr>
      </p:pic>
      <p:pic>
        <p:nvPicPr>
          <p:cNvPr id="11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149080"/>
            <a:ext cx="1658643" cy="1163960"/>
          </a:xfrm>
          <a:prstGeom prst="rect">
            <a:avLst/>
          </a:prstGeom>
          <a:noFill/>
        </p:spPr>
      </p:pic>
      <p:pic>
        <p:nvPicPr>
          <p:cNvPr id="12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763688" y="3212976"/>
            <a:ext cx="1440160" cy="1163960"/>
          </a:xfrm>
          <a:prstGeom prst="rect">
            <a:avLst/>
          </a:prstGeom>
          <a:noFill/>
        </p:spPr>
      </p:pic>
      <p:pic>
        <p:nvPicPr>
          <p:cNvPr id="13" name="Picture 3" descr="C:\Users\111\Desktop\Безымянный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51520" y="5373216"/>
            <a:ext cx="1584176" cy="1163960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6084168" y="3356992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7</a:t>
            </a: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+1=8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6012160" y="4581128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7    </a:t>
            </a: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8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6372200" y="4725144"/>
            <a:ext cx="1512168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&lt;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23699E-6 L 0.09462 -0.1685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5" grpId="1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-900608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9600" dirty="0" smtClean="0">
                <a:latin typeface="Bookman Old Style" pitchFamily="18" charset="0"/>
              </a:rPr>
              <a:t>9</a:t>
            </a:r>
            <a:endParaRPr lang="ru-RU" sz="9600" dirty="0">
              <a:latin typeface="Bookman Old Style" pitchFamily="18" charset="0"/>
            </a:endParaRPr>
          </a:p>
        </p:txBody>
      </p:sp>
      <p:pic>
        <p:nvPicPr>
          <p:cNvPr id="5" name="Picture 22" descr="f6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005064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f6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4797152"/>
            <a:ext cx="183515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2" descr="f6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5022850"/>
            <a:ext cx="18002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4182">
            <a:off x="7044093" y="1611093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792274">
            <a:off x="6823949" y="173170"/>
            <a:ext cx="1788078" cy="1510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4182">
            <a:off x="5531924" y="1467075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043466">
            <a:off x="1816573" y="3484454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427021">
            <a:off x="3815805" y="2755538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67651">
            <a:off x="3919362" y="1021907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54182">
            <a:off x="2219556" y="2187156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2" descr="Рисунок2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44866">
            <a:off x="3257744" y="4395784"/>
            <a:ext cx="1788078" cy="157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3" name="Picture 1" descr="C:\Users\111\Desktop\Безымянный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9" y="3660413"/>
            <a:ext cx="1800200" cy="1800200"/>
          </a:xfrm>
          <a:prstGeom prst="rect">
            <a:avLst/>
          </a:prstGeom>
          <a:noFill/>
        </p:spPr>
      </p:pic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251520" y="1268760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noProof="0" dirty="0" smtClean="0">
                <a:latin typeface="Bookman Old Style" pitchFamily="18" charset="0"/>
                <a:ea typeface="+mj-ea"/>
                <a:cs typeface="+mj-cs"/>
              </a:rPr>
              <a:t>8+1=9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179512" y="2348880"/>
            <a:ext cx="2376264" cy="1478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8    9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539552" y="2636912"/>
            <a:ext cx="151216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atin typeface="Bookman Old Style" pitchFamily="18" charset="0"/>
                <a:ea typeface="+mj-ea"/>
                <a:cs typeface="+mj-cs"/>
              </a:rPr>
              <a:t>&lt;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Bookman Old Style" pitchFamily="18" charset="0"/>
                <a:ea typeface="+mj-ea"/>
                <a:cs typeface="+mj-cs"/>
              </a:rPr>
              <a:t> 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Bookman Old Style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7" grpId="0"/>
      <p:bldP spid="18" grpId="0"/>
      <p:bldP spid="18" grpId="1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elen\Desktop\схемы\шаблоны мои\2011-10-16_170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57686" y="5572140"/>
            <a:ext cx="34644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56 - 57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Helen\Desktop\схемы\шаблоны мои\матем\2011-10-27_0725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14313"/>
            <a:ext cx="8578850" cy="635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357950" y="5500702"/>
            <a:ext cx="22365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Стр. 22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7" descr="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1357313"/>
            <a:ext cx="58705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2"/>
          <p:cNvSpPr>
            <a:spLocks noChangeArrowheads="1"/>
          </p:cNvSpPr>
          <p:nvPr/>
        </p:nvSpPr>
        <p:spPr bwMode="auto">
          <a:xfrm rot="532094">
            <a:off x="3536950" y="2184400"/>
            <a:ext cx="574675" cy="512763"/>
          </a:xfrm>
          <a:prstGeom prst="star8">
            <a:avLst>
              <a:gd name="adj" fmla="val 38250"/>
            </a:avLst>
          </a:prstGeom>
          <a:solidFill>
            <a:srgbClr val="FF0000">
              <a:alpha val="9803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214313" y="1357313"/>
            <a:ext cx="5867400" cy="5334000"/>
            <a:chOff x="288" y="480"/>
            <a:chExt cx="3696" cy="3360"/>
          </a:xfrm>
        </p:grpSpPr>
        <p:sp>
          <p:nvSpPr>
            <p:cNvPr id="18440" name="Line 7"/>
            <p:cNvSpPr>
              <a:spLocks noChangeShapeType="1"/>
            </p:cNvSpPr>
            <p:nvPr/>
          </p:nvSpPr>
          <p:spPr bwMode="auto">
            <a:xfrm>
              <a:off x="288" y="480"/>
              <a:ext cx="3696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1" name="Line 8"/>
            <p:cNvSpPr>
              <a:spLocks noChangeShapeType="1"/>
            </p:cNvSpPr>
            <p:nvPr/>
          </p:nvSpPr>
          <p:spPr bwMode="auto">
            <a:xfrm>
              <a:off x="288" y="480"/>
              <a:ext cx="0" cy="336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Line 9"/>
            <p:cNvSpPr>
              <a:spLocks noChangeShapeType="1"/>
            </p:cNvSpPr>
            <p:nvPr/>
          </p:nvSpPr>
          <p:spPr bwMode="auto">
            <a:xfrm>
              <a:off x="288" y="3840"/>
              <a:ext cx="3696" cy="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Line 10"/>
            <p:cNvSpPr>
              <a:spLocks noChangeShapeType="1"/>
            </p:cNvSpPr>
            <p:nvPr/>
          </p:nvSpPr>
          <p:spPr bwMode="auto">
            <a:xfrm>
              <a:off x="3984" y="480"/>
              <a:ext cx="0" cy="3360"/>
            </a:xfrm>
            <a:prstGeom prst="line">
              <a:avLst/>
            </a:prstGeom>
            <a:noFill/>
            <a:ln w="38100">
              <a:solidFill>
                <a:srgbClr val="000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Line 11"/>
            <p:cNvSpPr>
              <a:spLocks noChangeShapeType="1"/>
            </p:cNvSpPr>
            <p:nvPr/>
          </p:nvSpPr>
          <p:spPr bwMode="auto">
            <a:xfrm>
              <a:off x="2160" y="480"/>
              <a:ext cx="0" cy="3360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Line 12"/>
            <p:cNvSpPr>
              <a:spLocks noChangeShapeType="1"/>
            </p:cNvSpPr>
            <p:nvPr/>
          </p:nvSpPr>
          <p:spPr bwMode="auto">
            <a:xfrm flipV="1">
              <a:off x="288" y="2112"/>
              <a:ext cx="3696" cy="0"/>
            </a:xfrm>
            <a:prstGeom prst="line">
              <a:avLst/>
            </a:prstGeom>
            <a:noFill/>
            <a:ln w="254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4581" name="Picture 5" descr="P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411020">
            <a:off x="6734175" y="3544888"/>
            <a:ext cx="2035175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D0BA3522.wav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4762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0"/>
                            </p:stCondLst>
                            <p:childTnLst>
                              <p:par>
                                <p:cTn id="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11" presetID="35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05556E-6 3.06358E-6 L -0.35018 -0.41573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6000"/>
                            </p:stCondLst>
                            <p:childTnLst>
                              <p:par>
                                <p:cTn id="14" presetID="58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35018 -0.41572 L -0.32761 -0.48994 C -0.31459 -0.50404 -0.27813 -0.54589 -0.25643 -0.54936 C -0.23091 -0.55838 -0.19358 -0.55907 -0.17848 -0.54936 L -0.13941 -0.5156 L -0.12257 -0.45248 L -0.13438 -0.37572 L -0.16146 -0.32139 L -0.32084 -0.19653 L -0.37344 -0.15584 L -0.43108 -0.10636 " pathEditMode="relative" rAng="0" ptsTypes="FffFAAAAAAF">
                                      <p:cBhvr>
                                        <p:cTn id="15" dur="3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1000"/>
                            </p:stCondLst>
                            <p:childTnLst>
                              <p:par>
                                <p:cTn id="17" presetID="5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108 -0.10636 L -0.47101 -0.01711 C -0.48004 0.00162 -0.47691 0.03607 -0.47691 0.0652 C -0.47691 0.09849 -0.46545 0.11884 -0.45643 0.13757 L -0.40209 0.18636 L -0.36493 0.19537 L -0.31927 0.19399 L -0.26997 0.17063 L -0.22761 0.13456 L -0.19375 0.08485 L -0.18177 0.03977 L -0.175 -0.02567 L -0.18004 -0.06867 L -0.19375 -0.11838 L -0.2191 -0.15885 L -0.25643 -0.21989 L -0.30886 -0.28763 L -0.33611 -0.34636 L -0.34792 -0.41179 " pathEditMode="relative" rAng="0" ptsTypes="FffFAAAAAAAAAAAAAAF">
                                      <p:cBhvr>
                                        <p:cTn id="18" dur="3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4000"/>
                            </p:stCondLst>
                            <p:childTnLst>
                              <p:par>
                                <p:cTn id="20" presetID="63" presetClass="path" presetSubtype="0" accel="50000" decel="5000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35018 -0.41573 L 0.00816 -0.0272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" y="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194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6600"/>
                </a:solidFill>
                <a:latin typeface="Comic Sans MS" pitchFamily="66" charset="0"/>
              </a:rPr>
              <a:t>Вы справились!</a:t>
            </a:r>
          </a:p>
        </p:txBody>
      </p:sp>
      <p:sp>
        <p:nvSpPr>
          <p:cNvPr id="30723" name="WordArt 4"/>
          <p:cNvSpPr>
            <a:spLocks noChangeArrowheads="1" noChangeShapeType="1" noTextEdit="1"/>
          </p:cNvSpPr>
          <p:nvPr/>
        </p:nvSpPr>
        <p:spPr bwMode="auto">
          <a:xfrm>
            <a:off x="1619250" y="2205038"/>
            <a:ext cx="6192838" cy="2736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18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Тема2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Тема18</Template>
  <TotalTime>150</TotalTime>
  <Words>57</Words>
  <Application>Microsoft Office PowerPoint</Application>
  <PresentationFormat>Экран (4:3)</PresentationFormat>
  <Paragraphs>46</Paragraphs>
  <Slides>9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Тема18</vt:lpstr>
      <vt:lpstr>Апекс</vt:lpstr>
      <vt:lpstr>Тема3</vt:lpstr>
      <vt:lpstr>Тема2</vt:lpstr>
      <vt:lpstr>Тема1</vt:lpstr>
      <vt:lpstr>Тема4</vt:lpstr>
      <vt:lpstr>Тема22</vt:lpstr>
      <vt:lpstr>Слайд 1</vt:lpstr>
      <vt:lpstr>Слайд 2</vt:lpstr>
      <vt:lpstr>1  </vt:lpstr>
      <vt:lpstr>8</vt:lpstr>
      <vt:lpstr>9</vt:lpstr>
      <vt:lpstr>Слайд 6</vt:lpstr>
      <vt:lpstr>Слайд 7</vt:lpstr>
      <vt:lpstr>Слайд 8</vt:lpstr>
      <vt:lpstr>Вы справились!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Школа</cp:lastModifiedBy>
  <cp:revision>3</cp:revision>
  <dcterms:created xsi:type="dcterms:W3CDTF">2024-10-13T16:54:16Z</dcterms:created>
  <dcterms:modified xsi:type="dcterms:W3CDTF">2024-10-14T08:52:20Z</dcterms:modified>
</cp:coreProperties>
</file>