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23" r:id="rId1"/>
    <p:sldMasterId id="214748373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embeddedFontLst>
    <p:embeddedFont>
      <p:font typeface="Bookman Old Style" panose="02050604050505020204" pitchFamily="18" charset="0"/>
      <p:regular r:id="rId8"/>
      <p:bold r:id="rId9"/>
      <p:italic r:id="rId10"/>
      <p:boldItalic r:id="rId11"/>
    </p:embeddedFont>
    <p:embeddedFont>
      <p:font typeface="Constantia" panose="02030602050306030303" pitchFamily="18" charset="0"/>
      <p:regular r:id="rId12"/>
      <p:bold r:id="rId13"/>
      <p:italic r:id="rId14"/>
      <p:boldItalic r:id="rId15"/>
    </p:embeddedFont>
    <p:embeddedFont>
      <p:font typeface="Wingdings 2" panose="05020102010507070707" pitchFamily="18" charset="2"/>
      <p:regular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4" d="100"/>
          <a:sy n="94" d="100"/>
        </p:scale>
        <p:origin x="-384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9.fntdata"/><Relationship Id="rId20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4.fntdata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font" Target="fonts/font8.fntdata"/><Relationship Id="rId23" Type="http://schemas.openxmlformats.org/officeDocument/2006/relationships/theme" Target="theme/theme1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" Target="slides/slide2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2DB0-2A54-47E2-A854-0A114A656FC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5026-8A33-41B5-B4B0-7F2E31CC2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2DB0-2A54-47E2-A854-0A114A656FC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5026-8A33-41B5-B4B0-7F2E31CC2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2DB0-2A54-47E2-A854-0A114A656FC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5026-8A33-41B5-B4B0-7F2E31CC2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2DB0-2A54-47E2-A854-0A114A656FC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5026-8A33-41B5-B4B0-7F2E31CC2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2DB0-2A54-47E2-A854-0A114A656FC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5026-8A33-41B5-B4B0-7F2E31CC2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2DB0-2A54-47E2-A854-0A114A656FC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5026-8A33-41B5-B4B0-7F2E31CC2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2DB0-2A54-47E2-A854-0A114A656FC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5026-8A33-41B5-B4B0-7F2E31CC2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2DB0-2A54-47E2-A854-0A114A656FC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61725026-8A33-41B5-B4B0-7F2E31CC29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over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2DB0-2A54-47E2-A854-0A114A656FC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5026-8A33-41B5-B4B0-7F2E31CC2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2DB0-2A54-47E2-A854-0A114A656FC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5026-8A33-41B5-B4B0-7F2E31CC2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2DB0-2A54-47E2-A854-0A114A656FC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5026-8A33-41B5-B4B0-7F2E31CC2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2DB0-2A54-47E2-A854-0A114A656FC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5026-8A33-41B5-B4B0-7F2E31CC2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2DB0-2A54-47E2-A854-0A114A656FC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5026-8A33-41B5-B4B0-7F2E31CC2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52DB0-2A54-47E2-A854-0A114A656FC8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5026-8A33-41B5-B4B0-7F2E31CC2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9CBD8-F81A-4973-A9BE-8E127D2B7623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>
    <p:cover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09CBD8-F81A-4973-A9BE-8E127D2B7623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>
    <p:cover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041833C-5EE6-4115-8E9D-28F92BBEF0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650598"/>
            <a:ext cx="10363200" cy="1470025"/>
          </a:xfrm>
        </p:spPr>
        <p:txBody>
          <a:bodyPr>
            <a:noAutofit/>
          </a:bodyPr>
          <a:lstStyle/>
          <a:p>
            <a:r>
              <a:rPr lang="ru-RU" sz="6600" dirty="0">
                <a:latin typeface="Bookman Old Style" panose="02050604050505020204" pitchFamily="18" charset="0"/>
              </a:rPr>
              <a:t>Интеллектуальная игра «БОЛЬШИЕ БУКВЫ»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BEED586-CC8B-4316-808D-CD4B9309C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862754"/>
            <a:ext cx="12192000" cy="17526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       По </a:t>
            </a:r>
            <a:r>
              <a:rPr lang="ru-RU" sz="4000" dirty="0">
                <a:solidFill>
                  <a:schemeClr val="tx1"/>
                </a:solidFill>
                <a:latin typeface="Bookman Old Style" panose="02050604050505020204" pitchFamily="18" charset="0"/>
              </a:rPr>
              <a:t>сказке В. Гаршина «</a:t>
            </a:r>
            <a:r>
              <a:rPr lang="ru-RU" sz="40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Лягушка-   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                                       путешественница</a:t>
            </a:r>
            <a:r>
              <a:rPr lang="ru-RU" sz="4000" dirty="0">
                <a:solidFill>
                  <a:schemeClr val="tx1"/>
                </a:solidFill>
                <a:latin typeface="Bookman Old Style" panose="020506040505050202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425861445"/>
      </p:ext>
    </p:extLst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9007704-78A7-43AD-8541-B79514F03102}"/>
              </a:ext>
            </a:extLst>
          </p:cNvPr>
          <p:cNvSpPr txBox="1"/>
          <p:nvPr/>
        </p:nvSpPr>
        <p:spPr>
          <a:xfrm>
            <a:off x="0" y="2305622"/>
            <a:ext cx="119776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>
                <a:latin typeface="Bookman Old Style" panose="02050604050505020204" pitchFamily="18" charset="0"/>
              </a:rPr>
              <a:t>П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E9E248A0-A123-4432-85A6-977E131A7FB8}"/>
              </a:ext>
            </a:extLst>
          </p:cNvPr>
          <p:cNvSpPr txBox="1"/>
          <p:nvPr/>
        </p:nvSpPr>
        <p:spPr>
          <a:xfrm>
            <a:off x="1129856" y="2305621"/>
            <a:ext cx="103105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>
                <a:latin typeface="Bookman Old Style" panose="02050604050505020204" pitchFamily="18" charset="0"/>
              </a:rPr>
              <a:t>У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116DE10-3925-4A9C-8D19-FC88036D79A2}"/>
              </a:ext>
            </a:extLst>
          </p:cNvPr>
          <p:cNvSpPr txBox="1"/>
          <p:nvPr/>
        </p:nvSpPr>
        <p:spPr>
          <a:xfrm>
            <a:off x="2157746" y="2305620"/>
            <a:ext cx="97975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>
                <a:latin typeface="Bookman Old Style" panose="02050604050505020204" pitchFamily="18" charset="0"/>
              </a:rPr>
              <a:t>Т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B4B6C399-257B-44C1-BB49-B8F98BF8BD75}"/>
              </a:ext>
            </a:extLst>
          </p:cNvPr>
          <p:cNvSpPr txBox="1"/>
          <p:nvPr/>
        </p:nvSpPr>
        <p:spPr>
          <a:xfrm>
            <a:off x="3093275" y="2305620"/>
            <a:ext cx="11079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>
                <a:latin typeface="Bookman Old Style" panose="02050604050505020204" pitchFamily="18" charset="0"/>
              </a:rPr>
              <a:t>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49533A5-B69F-4CC7-9B51-48AB4820EBE0}"/>
              </a:ext>
            </a:extLst>
          </p:cNvPr>
          <p:cNvSpPr txBox="1"/>
          <p:nvPr/>
        </p:nvSpPr>
        <p:spPr>
          <a:xfrm>
            <a:off x="4155869" y="2305619"/>
            <a:ext cx="155683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>
                <a:latin typeface="Bookman Old Style" panose="02050604050505020204" pitchFamily="18" charset="0"/>
              </a:rPr>
              <a:t>Ш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EAC92C4-7B22-4E21-9E9F-FFE8EB3A4F36}"/>
              </a:ext>
            </a:extLst>
          </p:cNvPr>
          <p:cNvSpPr txBox="1"/>
          <p:nvPr/>
        </p:nvSpPr>
        <p:spPr>
          <a:xfrm>
            <a:off x="5636191" y="2305616"/>
            <a:ext cx="11079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>
                <a:latin typeface="Bookman Old Style" panose="02050604050505020204" pitchFamily="18" charset="0"/>
              </a:rPr>
              <a:t>Е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771FC84-FED1-44AE-BC23-092B295E4CB9}"/>
              </a:ext>
            </a:extLst>
          </p:cNvPr>
          <p:cNvSpPr txBox="1"/>
          <p:nvPr/>
        </p:nvSpPr>
        <p:spPr>
          <a:xfrm>
            <a:off x="6689869" y="2305616"/>
            <a:ext cx="113364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>
                <a:latin typeface="Bookman Old Style" panose="02050604050505020204" pitchFamily="18" charset="0"/>
              </a:rPr>
              <a:t>С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7DD587BF-DD7B-4E74-BF84-D7606EAE96E7}"/>
              </a:ext>
            </a:extLst>
          </p:cNvPr>
          <p:cNvSpPr txBox="1"/>
          <p:nvPr/>
        </p:nvSpPr>
        <p:spPr>
          <a:xfrm>
            <a:off x="7855092" y="2305616"/>
            <a:ext cx="97975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>
                <a:latin typeface="Bookman Old Style" panose="02050604050505020204" pitchFamily="18" charset="0"/>
              </a:rPr>
              <a:t>Т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860DBCF-EFD4-4E1D-9311-789D7B6D05CD}"/>
              </a:ext>
            </a:extLst>
          </p:cNvPr>
          <p:cNvSpPr txBox="1"/>
          <p:nvPr/>
        </p:nvSpPr>
        <p:spPr>
          <a:xfrm>
            <a:off x="8810079" y="2320705"/>
            <a:ext cx="113364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>
                <a:latin typeface="Bookman Old Style" panose="02050604050505020204" pitchFamily="18" charset="0"/>
              </a:rPr>
              <a:t>В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0EAA7921-4124-4484-B681-DC38F214B7CF}"/>
              </a:ext>
            </a:extLst>
          </p:cNvPr>
          <p:cNvSpPr txBox="1"/>
          <p:nvPr/>
        </p:nvSpPr>
        <p:spPr>
          <a:xfrm>
            <a:off x="9826034" y="2311652"/>
            <a:ext cx="121058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>
                <a:latin typeface="Bookman Old Style" panose="02050604050505020204" pitchFamily="18" charset="0"/>
              </a:rPr>
              <a:t>И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EA1B3EEA-B474-4D15-A81D-61466672A77B}"/>
              </a:ext>
            </a:extLst>
          </p:cNvPr>
          <p:cNvSpPr txBox="1"/>
          <p:nvPr/>
        </p:nvSpPr>
        <p:spPr>
          <a:xfrm>
            <a:off x="10909880" y="2305616"/>
            <a:ext cx="11079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>
                <a:latin typeface="Bookman Old Style" panose="02050604050505020204" pitchFamily="18" charset="0"/>
              </a:rPr>
              <a:t>Е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9DD5C7BF-52BC-4216-A244-63F8E31C17EE}"/>
              </a:ext>
            </a:extLst>
          </p:cNvPr>
          <p:cNvSpPr txBox="1"/>
          <p:nvPr/>
        </p:nvSpPr>
        <p:spPr>
          <a:xfrm>
            <a:off x="7887499" y="2154510"/>
            <a:ext cx="903730" cy="224676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0" dirty="0">
                <a:latin typeface="Bookman Old Style" panose="02050604050505020204" pitchFamily="18" charset="0"/>
              </a:rPr>
              <a:t>!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8C5BBDB3-AA15-4290-8B8F-EDE30BFBF814}"/>
              </a:ext>
            </a:extLst>
          </p:cNvPr>
          <p:cNvSpPr txBox="1"/>
          <p:nvPr/>
        </p:nvSpPr>
        <p:spPr>
          <a:xfrm>
            <a:off x="8946914" y="2154510"/>
            <a:ext cx="858101" cy="22467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0" dirty="0">
                <a:latin typeface="Bookman Old Style" panose="02050604050505020204" pitchFamily="18" charset="0"/>
              </a:rPr>
              <a:t>!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8CF47C67-ABA8-460A-8DBE-812EA4F50C62}"/>
              </a:ext>
            </a:extLst>
          </p:cNvPr>
          <p:cNvSpPr txBox="1"/>
          <p:nvPr/>
        </p:nvSpPr>
        <p:spPr>
          <a:xfrm>
            <a:off x="9974937" y="2145457"/>
            <a:ext cx="903729" cy="22467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0" dirty="0">
                <a:latin typeface="Bookman Old Style" panose="02050604050505020204" pitchFamily="18" charset="0"/>
              </a:rPr>
              <a:t>!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37D02463-E57C-4F7C-9C0F-E1005F6FF9D3}"/>
              </a:ext>
            </a:extLst>
          </p:cNvPr>
          <p:cNvSpPr txBox="1"/>
          <p:nvPr/>
        </p:nvSpPr>
        <p:spPr>
          <a:xfrm>
            <a:off x="11012013" y="2145457"/>
            <a:ext cx="903729" cy="22467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0" dirty="0">
                <a:latin typeface="Bookman Old Style" panose="02050604050505020204" pitchFamily="18" charset="0"/>
              </a:rPr>
              <a:t>!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35D47F0F-09AF-4B43-A496-C50BD41D21C9}"/>
              </a:ext>
            </a:extLst>
          </p:cNvPr>
          <p:cNvSpPr txBox="1"/>
          <p:nvPr/>
        </p:nvSpPr>
        <p:spPr>
          <a:xfrm>
            <a:off x="6812654" y="2145457"/>
            <a:ext cx="903730" cy="224676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0" dirty="0">
                <a:latin typeface="Bookman Old Style" panose="02050604050505020204" pitchFamily="18" charset="0"/>
              </a:rPr>
              <a:t>!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41AC0857-690E-421E-9D6A-B8D8D9E53742}"/>
              </a:ext>
            </a:extLst>
          </p:cNvPr>
          <p:cNvSpPr txBox="1"/>
          <p:nvPr/>
        </p:nvSpPr>
        <p:spPr>
          <a:xfrm>
            <a:off x="5761787" y="2154510"/>
            <a:ext cx="859615" cy="224676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0" dirty="0">
                <a:latin typeface="Bookman Old Style" panose="02050604050505020204" pitchFamily="18" charset="0"/>
              </a:rPr>
              <a:t>!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3D59A580-1710-4AF7-8FA6-F1749A70A810}"/>
              </a:ext>
            </a:extLst>
          </p:cNvPr>
          <p:cNvSpPr txBox="1"/>
          <p:nvPr/>
        </p:nvSpPr>
        <p:spPr>
          <a:xfrm>
            <a:off x="4279097" y="2154510"/>
            <a:ext cx="1302221" cy="22467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0" dirty="0">
                <a:latin typeface="Bookman Old Style" panose="02050604050505020204" pitchFamily="18" charset="0"/>
              </a:rPr>
              <a:t>!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EA4D7648-EE80-4C4C-A5FB-24BF72CEAF24}"/>
              </a:ext>
            </a:extLst>
          </p:cNvPr>
          <p:cNvSpPr txBox="1"/>
          <p:nvPr/>
        </p:nvSpPr>
        <p:spPr>
          <a:xfrm>
            <a:off x="3245201" y="2154510"/>
            <a:ext cx="916798" cy="224676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0" dirty="0">
                <a:latin typeface="Bookman Old Style" panose="02050604050505020204" pitchFamily="18" charset="0"/>
              </a:rPr>
              <a:t>!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4CC6D82D-10D0-4EE3-BA29-19BDA94D3429}"/>
              </a:ext>
            </a:extLst>
          </p:cNvPr>
          <p:cNvSpPr txBox="1"/>
          <p:nvPr/>
        </p:nvSpPr>
        <p:spPr>
          <a:xfrm>
            <a:off x="2216364" y="2154510"/>
            <a:ext cx="880072" cy="224676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0" dirty="0">
                <a:latin typeface="Bookman Old Style" panose="02050604050505020204" pitchFamily="18" charset="0"/>
              </a:rPr>
              <a:t>!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1BF848F2-84DE-44AF-B7A8-DF9526A84F96}"/>
              </a:ext>
            </a:extLst>
          </p:cNvPr>
          <p:cNvSpPr txBox="1"/>
          <p:nvPr/>
        </p:nvSpPr>
        <p:spPr>
          <a:xfrm>
            <a:off x="1204702" y="2154510"/>
            <a:ext cx="903729" cy="22467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0" dirty="0">
                <a:latin typeface="Bookman Old Style" panose="02050604050505020204" pitchFamily="18" charset="0"/>
              </a:rPr>
              <a:t>!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F01A4726-7393-4D91-9A1C-A7548BEDF77F}"/>
              </a:ext>
            </a:extLst>
          </p:cNvPr>
          <p:cNvSpPr txBox="1"/>
          <p:nvPr/>
        </p:nvSpPr>
        <p:spPr>
          <a:xfrm>
            <a:off x="147017" y="2154510"/>
            <a:ext cx="903729" cy="22467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0" dirty="0">
                <a:latin typeface="Bookman Old Style" panose="02050604050505020204" pitchFamily="18" charset="0"/>
              </a:rPr>
              <a:t>!</a:t>
            </a:r>
          </a:p>
        </p:txBody>
      </p:sp>
      <p:sp>
        <p:nvSpPr>
          <p:cNvPr id="38" name="Прямоугольник 37">
            <a:hlinkClick r:id="rId2" action="ppaction://hlinksldjump"/>
            <a:extLst>
              <a:ext uri="{FF2B5EF4-FFF2-40B4-BE49-F238E27FC236}">
                <a16:creationId xmlns="" xmlns:a16="http://schemas.microsoft.com/office/drawing/2014/main" id="{808A287E-7519-4DDF-A049-EF1E8779AE17}"/>
              </a:ext>
            </a:extLst>
          </p:cNvPr>
          <p:cNvSpPr/>
          <p:nvPr/>
        </p:nvSpPr>
        <p:spPr>
          <a:xfrm>
            <a:off x="2571184" y="6002447"/>
            <a:ext cx="2774245" cy="4979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Bookman Old Style" panose="02050604050505020204" pitchFamily="18" charset="0"/>
              </a:rPr>
              <a:t>Приложение 1</a:t>
            </a:r>
          </a:p>
        </p:txBody>
      </p:sp>
      <p:sp>
        <p:nvSpPr>
          <p:cNvPr id="39" name="Прямоугольник 38">
            <a:hlinkClick r:id="rId3" action="ppaction://hlinksldjump"/>
            <a:extLst>
              <a:ext uri="{FF2B5EF4-FFF2-40B4-BE49-F238E27FC236}">
                <a16:creationId xmlns="" xmlns:a16="http://schemas.microsoft.com/office/drawing/2014/main" id="{539E65B6-088D-4769-B12F-DCD08594245E}"/>
              </a:ext>
            </a:extLst>
          </p:cNvPr>
          <p:cNvSpPr/>
          <p:nvPr/>
        </p:nvSpPr>
        <p:spPr>
          <a:xfrm>
            <a:off x="6736853" y="6002447"/>
            <a:ext cx="2774245" cy="4979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Bookman Old Style" panose="02050604050505020204" pitchFamily="18" charset="0"/>
              </a:rPr>
              <a:t>Конец</a:t>
            </a:r>
          </a:p>
        </p:txBody>
      </p:sp>
      <p:sp>
        <p:nvSpPr>
          <p:cNvPr id="43" name="Заголовок 1">
            <a:extLst>
              <a:ext uri="{FF2B5EF4-FFF2-40B4-BE49-F238E27FC236}">
                <a16:creationId xmlns="" xmlns:a16="http://schemas.microsoft.com/office/drawing/2014/main" id="{4F1F3271-F307-4D25-B552-B38548A05343}"/>
              </a:ext>
            </a:extLst>
          </p:cNvPr>
          <p:cNvSpPr txBox="1">
            <a:spLocks/>
          </p:cNvSpPr>
          <p:nvPr/>
        </p:nvSpPr>
        <p:spPr>
          <a:xfrm>
            <a:off x="0" y="426334"/>
            <a:ext cx="12192000" cy="8583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dirty="0">
                <a:latin typeface="Bookman Old Style" panose="02050604050505020204" pitchFamily="18" charset="0"/>
              </a:rPr>
              <a:t>Интеллектуальная игра «БОЛЬШИЕ БУКВЫ»</a:t>
            </a:r>
          </a:p>
        </p:txBody>
      </p:sp>
    </p:spTree>
    <p:extLst>
      <p:ext uri="{BB962C8B-B14F-4D97-AF65-F5344CB8AC3E}">
        <p14:creationId xmlns:p14="http://schemas.microsoft.com/office/powerpoint/2010/main" val="201654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4C685BF-25E4-4022-8120-3EEBCB2DC6D4}"/>
              </a:ext>
            </a:extLst>
          </p:cNvPr>
          <p:cNvSpPr txBox="1"/>
          <p:nvPr/>
        </p:nvSpPr>
        <p:spPr>
          <a:xfrm>
            <a:off x="-1" y="651155"/>
            <a:ext cx="11704321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</a:pPr>
            <a:r>
              <a:rPr lang="ru-RU" sz="4400" dirty="0">
                <a:latin typeface="Bookman Old Style" panose="02050604050505020204" pitchFamily="18" charset="0"/>
              </a:rPr>
              <a:t>        </a:t>
            </a:r>
            <a:r>
              <a:rPr lang="ru-RU" sz="3600" dirty="0">
                <a:latin typeface="Bookman Old Style" panose="02050604050505020204" pitchFamily="18" charset="0"/>
              </a:rPr>
              <a:t>- </a:t>
            </a:r>
            <a:r>
              <a:rPr lang="ru-RU" sz="3600" dirty="0" err="1">
                <a:latin typeface="Bookman Old Style" panose="02050604050505020204" pitchFamily="18" charset="0"/>
              </a:rPr>
              <a:t>Кря</a:t>
            </a:r>
            <a:r>
              <a:rPr lang="ru-RU" sz="3600" dirty="0">
                <a:latin typeface="Bookman Old Style" panose="02050604050505020204" pitchFamily="18" charset="0"/>
              </a:rPr>
              <a:t>, кря! – </a:t>
            </a:r>
            <a:r>
              <a:rPr lang="ru-RU" sz="3600" dirty="0" err="1">
                <a:latin typeface="Bookman Old Style" panose="02050604050505020204" pitchFamily="18" charset="0"/>
              </a:rPr>
              <a:t>скозала</a:t>
            </a:r>
            <a:r>
              <a:rPr lang="ru-RU" sz="3600" dirty="0">
                <a:latin typeface="Bookman Old Style" panose="02050604050505020204" pitchFamily="18" charset="0"/>
              </a:rPr>
              <a:t>  другая утка. – Уже </a:t>
            </a:r>
            <a:r>
              <a:rPr lang="ru-RU" sz="3600" dirty="0" err="1">
                <a:latin typeface="Bookman Old Style" panose="02050604050505020204" pitchFamily="18" charset="0"/>
              </a:rPr>
              <a:t>холадно</a:t>
            </a:r>
            <a:r>
              <a:rPr lang="ru-RU" sz="3600" dirty="0">
                <a:latin typeface="Bookman Old Style" panose="02050604050505020204" pitchFamily="18" charset="0"/>
              </a:rPr>
              <a:t> становится! </a:t>
            </a:r>
            <a:r>
              <a:rPr lang="ru-RU" sz="3600" dirty="0" err="1">
                <a:latin typeface="Bookman Old Style" panose="02050604050505020204" pitchFamily="18" charset="0"/>
              </a:rPr>
              <a:t>Скарей</a:t>
            </a:r>
            <a:r>
              <a:rPr lang="ru-RU" sz="3600" dirty="0">
                <a:latin typeface="Bookman Old Style" panose="02050604050505020204" pitchFamily="18" charset="0"/>
              </a:rPr>
              <a:t> на  </a:t>
            </a:r>
            <a:r>
              <a:rPr lang="ru-RU" sz="3600" dirty="0" err="1">
                <a:latin typeface="Bookman Old Style" panose="02050604050505020204" pitchFamily="18" charset="0"/>
              </a:rPr>
              <a:t>юк</a:t>
            </a:r>
            <a:r>
              <a:rPr lang="ru-RU" sz="3600" dirty="0">
                <a:latin typeface="Bookman Old Style" panose="02050604050505020204" pitchFamily="18" charset="0"/>
              </a:rPr>
              <a:t> !</a:t>
            </a:r>
          </a:p>
          <a:p>
            <a:pPr algn="just">
              <a:lnSpc>
                <a:spcPct val="150000"/>
              </a:lnSpc>
            </a:pPr>
            <a:r>
              <a:rPr lang="ru-RU" sz="3600" dirty="0">
                <a:latin typeface="Bookman Old Style" panose="02050604050505020204" pitchFamily="18" charset="0"/>
              </a:rPr>
              <a:t>        </a:t>
            </a:r>
            <a:r>
              <a:rPr lang="ru-RU" sz="3600" dirty="0" smtClean="0">
                <a:latin typeface="Bookman Old Style" panose="02050604050505020204" pitchFamily="18" charset="0"/>
              </a:rPr>
              <a:t>  И  </a:t>
            </a:r>
            <a:r>
              <a:rPr lang="ru-RU" sz="3600" dirty="0">
                <a:latin typeface="Bookman Old Style" panose="02050604050505020204" pitchFamily="18" charset="0"/>
              </a:rPr>
              <a:t>все   утки </a:t>
            </a:r>
            <a:r>
              <a:rPr lang="ru-RU" sz="3600" dirty="0" smtClean="0">
                <a:latin typeface="Bookman Old Style" panose="02050604050505020204" pitchFamily="18" charset="0"/>
              </a:rPr>
              <a:t>   </a:t>
            </a:r>
            <a:r>
              <a:rPr lang="ru-RU" sz="3600" dirty="0">
                <a:latin typeface="Bookman Old Style" panose="02050604050505020204" pitchFamily="18" charset="0"/>
              </a:rPr>
              <a:t>стали  </a:t>
            </a:r>
            <a:r>
              <a:rPr lang="ru-RU" sz="3600" dirty="0" smtClean="0">
                <a:latin typeface="Bookman Old Style" panose="02050604050505020204" pitchFamily="18" charset="0"/>
              </a:rPr>
              <a:t>  </a:t>
            </a:r>
            <a:r>
              <a:rPr lang="ru-RU" sz="3600" dirty="0">
                <a:latin typeface="Bookman Old Style" panose="02050604050505020204" pitchFamily="18" charset="0"/>
              </a:rPr>
              <a:t>громко   крякать   в   </a:t>
            </a:r>
            <a:r>
              <a:rPr lang="ru-RU" sz="3600" dirty="0" smtClean="0">
                <a:latin typeface="Bookman Old Style" panose="02050604050505020204" pitchFamily="18" charset="0"/>
              </a:rPr>
              <a:t>   </a:t>
            </a:r>
          </a:p>
          <a:p>
            <a:pPr algn="just">
              <a:lnSpc>
                <a:spcPct val="150000"/>
              </a:lnSpc>
            </a:pPr>
            <a:r>
              <a:rPr lang="ru-RU" sz="3600" dirty="0" smtClean="0">
                <a:latin typeface="Bookman Old Style" panose="02050604050505020204" pitchFamily="18" charset="0"/>
              </a:rPr>
              <a:t>  знак </a:t>
            </a:r>
            <a:r>
              <a:rPr lang="ru-RU" sz="3600" dirty="0" err="1" smtClean="0">
                <a:latin typeface="Bookman Old Style" panose="02050604050505020204" pitchFamily="18" charset="0"/>
              </a:rPr>
              <a:t>одабрения</a:t>
            </a:r>
            <a:r>
              <a:rPr lang="ru-RU" sz="3600" dirty="0">
                <a:latin typeface="Bookman Old Style" panose="02050604050505020204" pitchFamily="18" charset="0"/>
              </a:rPr>
              <a:t>.               </a:t>
            </a:r>
          </a:p>
        </p:txBody>
      </p:sp>
      <p:sp>
        <p:nvSpPr>
          <p:cNvPr id="23" name="Прямоугольник 22">
            <a:hlinkClick r:id="rId2" action="ppaction://hlinksldjump"/>
            <a:extLst>
              <a:ext uri="{FF2B5EF4-FFF2-40B4-BE49-F238E27FC236}">
                <a16:creationId xmlns="" xmlns:a16="http://schemas.microsoft.com/office/drawing/2014/main" id="{834A195C-C20D-40E5-A44A-F2F511E47326}"/>
              </a:ext>
            </a:extLst>
          </p:cNvPr>
          <p:cNvSpPr/>
          <p:nvPr/>
        </p:nvSpPr>
        <p:spPr>
          <a:xfrm>
            <a:off x="4708877" y="5992719"/>
            <a:ext cx="2774245" cy="4979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Bookman Old Style" panose="02050604050505020204" pitchFamily="18" charset="0"/>
              </a:rPr>
              <a:t>Назад</a:t>
            </a:r>
          </a:p>
        </p:txBody>
      </p:sp>
      <p:cxnSp>
        <p:nvCxnSpPr>
          <p:cNvPr id="17" name="Прямая соединительная линия 16"/>
          <p:cNvCxnSpPr>
            <a:cxnSpLocks/>
          </p:cNvCxnSpPr>
          <p:nvPr/>
        </p:nvCxnSpPr>
        <p:spPr>
          <a:xfrm>
            <a:off x="5356994" y="1116270"/>
            <a:ext cx="226184" cy="4642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5286105" y="553513"/>
            <a:ext cx="4523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Bookman Old Style" panose="02050604050505020204" pitchFamily="18" charset="0"/>
              </a:rPr>
              <a:t>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795456" y="1464753"/>
            <a:ext cx="442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Bookman Old Style" panose="02050604050505020204" pitchFamily="18" charset="0"/>
              </a:rPr>
              <a:t>о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049215" y="1491913"/>
            <a:ext cx="442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Bookman Old Style" panose="02050604050505020204" pitchFamily="18" charset="0"/>
              </a:rPr>
              <a:t>о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299522" y="1460801"/>
            <a:ext cx="3962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Bookman Old Style" panose="02050604050505020204" pitchFamily="18" charset="0"/>
              </a:rPr>
              <a:t>г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051730" y="3109199"/>
            <a:ext cx="442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Bookman Old Style" panose="02050604050505020204" pitchFamily="18" charset="0"/>
              </a:rPr>
              <a:t>о</a:t>
            </a:r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="" xmlns:a16="http://schemas.microsoft.com/office/drawing/2014/main" id="{2D03CDE7-0F74-4AC4-913C-96C75A7A4E74}"/>
              </a:ext>
            </a:extLst>
          </p:cNvPr>
          <p:cNvCxnSpPr>
            <a:cxnSpLocks/>
          </p:cNvCxnSpPr>
          <p:nvPr/>
        </p:nvCxnSpPr>
        <p:spPr>
          <a:xfrm>
            <a:off x="1124884" y="1985265"/>
            <a:ext cx="226184" cy="4642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="" xmlns:a16="http://schemas.microsoft.com/office/drawing/2014/main" id="{34B2CE99-3B74-41BF-AFE1-EA3E5EC6EAFA}"/>
              </a:ext>
            </a:extLst>
          </p:cNvPr>
          <p:cNvCxnSpPr>
            <a:cxnSpLocks/>
          </p:cNvCxnSpPr>
          <p:nvPr/>
        </p:nvCxnSpPr>
        <p:spPr>
          <a:xfrm>
            <a:off x="5898712" y="1976212"/>
            <a:ext cx="226184" cy="4642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="" xmlns:a16="http://schemas.microsoft.com/office/drawing/2014/main" id="{81BD3392-0197-4279-90F0-7C833A7644B6}"/>
              </a:ext>
            </a:extLst>
          </p:cNvPr>
          <p:cNvCxnSpPr>
            <a:cxnSpLocks/>
          </p:cNvCxnSpPr>
          <p:nvPr/>
        </p:nvCxnSpPr>
        <p:spPr>
          <a:xfrm>
            <a:off x="8384561" y="1985265"/>
            <a:ext cx="226184" cy="4642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="" xmlns:a16="http://schemas.microsoft.com/office/drawing/2014/main" id="{8091742F-4E8A-47A9-9C5A-50F9991BB542}"/>
              </a:ext>
            </a:extLst>
          </p:cNvPr>
          <p:cNvCxnSpPr>
            <a:cxnSpLocks/>
          </p:cNvCxnSpPr>
          <p:nvPr/>
        </p:nvCxnSpPr>
        <p:spPr>
          <a:xfrm>
            <a:off x="2131566" y="3612391"/>
            <a:ext cx="226184" cy="4642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8954566"/>
      </p:ext>
    </p:extLst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31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683502B6-C9F8-467D-A4BE-50F51812AC23}"/>
              </a:ext>
            </a:extLst>
          </p:cNvPr>
          <p:cNvSpPr txBox="1">
            <a:spLocks/>
          </p:cNvSpPr>
          <p:nvPr/>
        </p:nvSpPr>
        <p:spPr>
          <a:xfrm>
            <a:off x="440987" y="2017308"/>
            <a:ext cx="1131002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0200" dirty="0">
                <a:latin typeface="Bookman Old Style" panose="02050604050505020204" pitchFamily="18" charset="0"/>
              </a:rPr>
              <a:t>ПУТЕШЕСТВИЕ!</a:t>
            </a:r>
          </a:p>
        </p:txBody>
      </p:sp>
    </p:spTree>
    <p:extLst>
      <p:ext uri="{BB962C8B-B14F-4D97-AF65-F5344CB8AC3E}">
        <p14:creationId xmlns:p14="http://schemas.microsoft.com/office/powerpoint/2010/main" val="1435573287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683502B6-C9F8-467D-A4BE-50F51812AC23}"/>
              </a:ext>
            </a:extLst>
          </p:cNvPr>
          <p:cNvSpPr txBox="1">
            <a:spLocks/>
          </p:cNvSpPr>
          <p:nvPr/>
        </p:nvSpPr>
        <p:spPr>
          <a:xfrm>
            <a:off x="440987" y="2017308"/>
            <a:ext cx="1131002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600" dirty="0">
                <a:latin typeface="Bookman Old Style" panose="02050604050505020204" pitchFamily="18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435573287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92</Words>
  <Application>Microsoft Office PowerPoint</Application>
  <PresentationFormat>Произвольный</PresentationFormat>
  <Paragraphs>39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Bookman Old Style</vt:lpstr>
      <vt:lpstr>Constantia</vt:lpstr>
      <vt:lpstr>Wingdings 2</vt:lpstr>
      <vt:lpstr>Calibri</vt:lpstr>
      <vt:lpstr>Тема Office</vt:lpstr>
      <vt:lpstr>Поток</vt:lpstr>
      <vt:lpstr>Интеллектуальная игра «БОЛЬШИЕ БУКВЫ»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Интилектуальная игра «БОЛЬШИЕ БКУВЫ»</dc:title>
  <dc:creator>Valera Romashov</dc:creator>
  <cp:lastModifiedBy>HP</cp:lastModifiedBy>
  <cp:revision>23</cp:revision>
  <dcterms:created xsi:type="dcterms:W3CDTF">2022-10-25T18:44:28Z</dcterms:created>
  <dcterms:modified xsi:type="dcterms:W3CDTF">2022-10-27T19:43:01Z</dcterms:modified>
</cp:coreProperties>
</file>